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400675" cy="5400675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01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55" autoAdjust="0"/>
  </p:normalViewPr>
  <p:slideViewPr>
    <p:cSldViewPr snapToGrid="0">
      <p:cViewPr>
        <p:scale>
          <a:sx n="100" d="100"/>
          <a:sy n="100" d="100"/>
        </p:scale>
        <p:origin x="-3000" y="-102"/>
      </p:cViewPr>
      <p:guideLst>
        <p:guide orient="horz" pos="1701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974" y="0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F2FFF-E132-4961-AD3F-8BD047C437C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974" y="951547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D9759-E327-411F-82D5-166333FCDD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970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974" y="0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7B953-A280-4FB9-8FA5-32D5DCB3093A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565275" y="750888"/>
            <a:ext cx="37592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9135" y="4759325"/>
            <a:ext cx="551148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974" y="951547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E7DC7-2E6C-4E81-9DDE-239CDE4D2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E7DC7-2E6C-4E81-9DDE-239CDE4D2B5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90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883861"/>
            <a:ext cx="4590574" cy="1880235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836605"/>
            <a:ext cx="4050506" cy="1303913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58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53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87536"/>
            <a:ext cx="1164521" cy="457682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87536"/>
            <a:ext cx="3426053" cy="457682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29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346420"/>
            <a:ext cx="4658082" cy="224653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3614203"/>
            <a:ext cx="4658082" cy="118139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77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437680"/>
            <a:ext cx="2295287" cy="34266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437680"/>
            <a:ext cx="2295287" cy="34266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9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537"/>
            <a:ext cx="4658082" cy="104388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323916"/>
            <a:ext cx="2284738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972747"/>
            <a:ext cx="2284738" cy="29016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323916"/>
            <a:ext cx="2295990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972747"/>
            <a:ext cx="2295990" cy="29016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20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1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6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777598"/>
            <a:ext cx="2734092" cy="3837980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44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777598"/>
            <a:ext cx="2734092" cy="3837980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68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87537"/>
            <a:ext cx="465808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437680"/>
            <a:ext cx="465808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5ABD-88FF-4145-9153-2D3F1A895B6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5005627"/>
            <a:ext cx="182272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9A56-211D-40EF-AB5A-626E12C18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75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-371474" y="-390526"/>
            <a:ext cx="6057900" cy="7626675"/>
            <a:chOff x="-371474" y="-390526"/>
            <a:chExt cx="6057900" cy="7626675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xmlns="" id="{2B766CEC-8181-4024-89B5-45A8EEF4671D}"/>
                </a:ext>
              </a:extLst>
            </p:cNvPr>
            <p:cNvSpPr/>
            <p:nvPr/>
          </p:nvSpPr>
          <p:spPr>
            <a:xfrm>
              <a:off x="-371474" y="-390526"/>
              <a:ext cx="6057900" cy="7626675"/>
            </a:xfrm>
            <a:prstGeom prst="rect">
              <a:avLst/>
            </a:prstGeom>
            <a:solidFill>
              <a:srgbClr val="000000"/>
            </a:solidFill>
            <a:ln w="9528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29323" tIns="64666" rIns="129323" bIns="64666" anchor="ctr" anchorCtr="1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GeosansLight" pitchFamily="2"/>
                <a:ea typeface=""/>
                <a:cs typeface="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7161538E-588C-4EBB-B838-8D5D93149895}"/>
                </a:ext>
              </a:extLst>
            </p:cNvPr>
            <p:cNvSpPr/>
            <p:nvPr/>
          </p:nvSpPr>
          <p:spPr>
            <a:xfrm>
              <a:off x="-2" y="-57149"/>
              <a:ext cx="5400675" cy="14504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26" name="Picture 2" descr="Lâimage contient peut-ÃªtreÂ : personnes assises et nourriture">
              <a:extLst>
                <a:ext uri="{FF2B5EF4-FFF2-40B4-BE49-F238E27FC236}">
                  <a16:creationId xmlns:a16="http://schemas.microsoft.com/office/drawing/2014/main" xmlns="" id="{DB1E1536-D11B-48F0-A67F-0305EF11C4C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8" t="74512" r="335" b="6942"/>
            <a:stretch/>
          </p:blipFill>
          <p:spPr bwMode="auto">
            <a:xfrm>
              <a:off x="-2" y="5321300"/>
              <a:ext cx="5393238" cy="1289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0CF114FA-23D4-43A6-B046-52E4B3BE948C}"/>
                </a:ext>
              </a:extLst>
            </p:cNvPr>
            <p:cNvSpPr/>
            <p:nvPr/>
          </p:nvSpPr>
          <p:spPr>
            <a:xfrm>
              <a:off x="2228800" y="2163494"/>
              <a:ext cx="239151" cy="1450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E072A177-979B-42CD-B4A7-DD11DB8335F4}"/>
                </a:ext>
              </a:extLst>
            </p:cNvPr>
            <p:cNvSpPr/>
            <p:nvPr/>
          </p:nvSpPr>
          <p:spPr>
            <a:xfrm>
              <a:off x="1421780" y="1195754"/>
              <a:ext cx="239151" cy="1450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xmlns="" id="{0C0D69A2-59F1-4994-9F03-2876B76B8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177" y="87897"/>
              <a:ext cx="1854682" cy="1575803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xmlns="" id="{E9157447-3B43-43A9-95BB-A66728783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891" y="4467225"/>
              <a:ext cx="4621169" cy="647700"/>
            </a:xfrm>
            <a:prstGeom prst="rect">
              <a:avLst/>
            </a:prstGeom>
          </p:spPr>
        </p:pic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xmlns="" id="{4C8FE8BB-E885-430C-BD11-946EA10E50F6}"/>
                </a:ext>
              </a:extLst>
            </p:cNvPr>
            <p:cNvSpPr txBox="1"/>
            <p:nvPr/>
          </p:nvSpPr>
          <p:spPr>
            <a:xfrm>
              <a:off x="181505" y="2049832"/>
              <a:ext cx="16256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Mardi </a:t>
              </a:r>
              <a:r>
                <a:rPr lang="fr-FR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 </a:t>
              </a:r>
              <a:r>
                <a:rPr lang="fr-FR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3 mars</a:t>
              </a:r>
              <a:endParaRPr lang="fr-FR" sz="14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Lasagne bolognaise </a:t>
              </a:r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Crème </a:t>
              </a: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à la noix de coco  </a:t>
              </a:r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Menu </a:t>
              </a:r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15 € </a:t>
              </a:r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xmlns="" id="{D07F322D-6FC6-43C6-9D09-C25E3EE56E72}"/>
                </a:ext>
              </a:extLst>
            </p:cNvPr>
            <p:cNvSpPr txBox="1"/>
            <p:nvPr/>
          </p:nvSpPr>
          <p:spPr>
            <a:xfrm>
              <a:off x="1829764" y="2049832"/>
              <a:ext cx="16256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Jeudi </a:t>
              </a:r>
              <a:r>
                <a:rPr lang="fr-FR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 </a:t>
              </a:r>
              <a:r>
                <a:rPr lang="fr-FR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5 mars</a:t>
              </a:r>
              <a:endParaRPr lang="fr-FR" sz="14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 </a:t>
              </a:r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Waterzoi au poulet </a:t>
              </a: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Riz basmati </a:t>
              </a: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Gâteau </a:t>
              </a:r>
              <a:r>
                <a:rPr lang="fr-FR" sz="1400" i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à</a:t>
              </a:r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 l’orange </a:t>
              </a:r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Menu </a:t>
              </a:r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15 </a:t>
              </a:r>
              <a:r>
                <a:rPr lang="fr-FR" sz="1400" i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€ </a:t>
              </a: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xmlns="" id="{63CB6953-B5DB-47CF-B942-E37C88D80A1C}"/>
                </a:ext>
              </a:extLst>
            </p:cNvPr>
            <p:cNvSpPr txBox="1"/>
            <p:nvPr/>
          </p:nvSpPr>
          <p:spPr>
            <a:xfrm>
              <a:off x="3542918" y="2020549"/>
              <a:ext cx="182417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Vendredi  </a:t>
              </a:r>
              <a:r>
                <a:rPr lang="fr-FR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6 mars </a:t>
              </a:r>
              <a:r>
                <a:rPr lang="fr-FR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 </a:t>
              </a:r>
              <a:endParaRPr lang="fr-FR" sz="14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Velouté de légumes</a:t>
              </a: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Petits croutons </a:t>
              </a:r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Quiche aux légumes </a:t>
              </a: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Salade    </a:t>
              </a:r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(menu végétarien</a:t>
              </a:r>
              <a:r>
                <a:rPr lang="fr-FR" sz="1400" i="1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) </a:t>
              </a:r>
              <a:endParaRPr lang="fr-FR" sz="1400" i="1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fr-FR" sz="1400" i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Menu 13 €</a:t>
              </a:r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fr-FR" sz="1400" i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BEEBF16B-EEBF-4D73-B153-A3B1EA84EE52}"/>
                </a:ext>
              </a:extLst>
            </p:cNvPr>
            <p:cNvSpPr/>
            <p:nvPr/>
          </p:nvSpPr>
          <p:spPr>
            <a:xfrm>
              <a:off x="1541354" y="1536700"/>
              <a:ext cx="23956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Le menu de la semaine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75286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6631</TotalTime>
  <Words>54</Words>
  <Application>Microsoft Office PowerPoint</Application>
  <PresentationFormat>Personnalisé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Lilian Gougeon</dc:creator>
  <cp:lastModifiedBy>Utilisateur Windows</cp:lastModifiedBy>
  <cp:revision>45</cp:revision>
  <cp:lastPrinted>2020-02-13T16:42:11Z</cp:lastPrinted>
  <dcterms:created xsi:type="dcterms:W3CDTF">2019-03-14T18:07:49Z</dcterms:created>
  <dcterms:modified xsi:type="dcterms:W3CDTF">2020-02-28T10:59:47Z</dcterms:modified>
</cp:coreProperties>
</file>